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F1BB7F-361D-4EF1-BB4C-5516E1C85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562B65F-4646-4239-8F7E-8BFBA728F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12F1B4-2C2E-4060-B65B-C42EECAFD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F9B2DF-67D6-42A0-B0DD-248DCDCC9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26133EE-FD85-46FE-B698-542AFC1EF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56802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E44D57-F02B-4A00-BDFC-CEB138962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0CDDA52-10E5-449B-A167-493547AE1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AF7448-1465-4198-8732-FF82910DD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BB5332-6DE5-43CC-B92F-015ABEBC7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440975D-16C7-466A-8747-849548684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5663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7C466FF-5C7B-4AC2-8A31-45C13C2078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C3DD543-3546-443B-B47D-B70A5B4870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51D456-24BD-4288-AC83-A54C55BB3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6551BF-EF77-4F24-B545-2E18D8203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E23C2F-CF71-4EE4-8D91-2373D922C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5737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2C747A-16BD-4258-B5D8-200932B13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543929-3560-41E7-B3C5-485F0F4F9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10EEB8-3363-4252-9AAF-450867213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759C25-746E-4BF9-BB6F-8AE58CD33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19654D-0974-44CB-8574-F4F46C6F1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4059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B12DD3-7BC6-4860-AB5C-C15F668A6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B825E77-58D9-40F2-9E63-6ABA1E546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12E3AD-E271-4434-892D-F8882BECD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BBBCA9-DB0F-4EC7-B481-D7628DDF6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8CE8498-93BF-4B1B-8602-5347E9463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86775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3F0F31-F7F8-420F-AD52-A5158623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2406D9-3855-4004-B106-DD88B48056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842E098-D42D-4993-B259-026F88EB4D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53D557-AC1F-4794-A3D0-9F9960EB0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6714379-03E4-4BC0-9F61-D66E06FD9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F333C2-C573-41FB-970D-31095915F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7214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A88F82-4A6C-4EA0-9EFF-898052928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861FB87-C860-474D-8736-91EFAB6AC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0AA249-573E-433E-B9A3-54383657A8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2341CA2-003B-4E68-9A42-5316E9AFFE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635FD67-E47D-49BD-AEC1-29A91AAEC2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3D8DDF0-EA49-4A39-8260-0E93E06A5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07FE364-1B4E-4993-B294-DBAB1F2DC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6A4FADB-C7EB-472F-80D1-C1EEC187D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07663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D90858-4318-43D9-8928-532B1DD89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609346B-0547-44FB-AACE-82CCC1A32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350F8CB-10B4-45AB-9CB5-21BC0C7B4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CD750CC-0B95-4A34-9F6F-27AAB3DCC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30755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D57399B-F769-4656-9043-6AF80C121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A3CA8F7-0412-4DFB-B5AF-4C426A5ED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84ED3A4-2864-4573-BE12-C6C0E0D3F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46018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BCA8D3-F3C5-49D8-9F97-EBF53B978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382B6E3-B3F0-4371-B354-E52EED4C0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99440C8-8676-4113-AD72-9219CED55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7B07E05-928C-4C9F-BF0A-BD1F46948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F259616-1839-4E59-910C-2669DCF01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33DAB06-BC16-4314-8C09-A5E9F399F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65006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063A63-48A5-4F10-8322-EB26D1A62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3884BBC-5485-4475-9332-698F6779C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646308-3DC6-4F79-AAB9-F0CA1A3172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B6953EC-74D8-4EAB-A74B-2655784A9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C0119A2-D324-41C6-8059-D432343CA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F7C9896-6343-4491-837E-166AB8DD4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5413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56EF027-3C08-4E1B-A66A-9B9986F01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08DF60D-5309-437D-BB2F-F5EC34F76B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72A755-DE85-4552-BB35-3EAFCB660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A5E1E-0324-4600-B325-509C51F0230A}" type="datetimeFigureOut">
              <a:rPr lang="es-AR" smtClean="0"/>
              <a:t>24/11/2019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482D774-EAAE-47A8-B98E-867523AE1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65E82B-1BBE-4565-919E-609DBD7ED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E66B0-77F0-4449-B206-D12A8CEF1DD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21889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397E1BC-2020-4D27-A4F5-D86C529C4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49"/>
            <a:ext cx="12192000" cy="68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263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65F6888-3FD6-48E9-AFD1-7624C7548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92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283A930-399E-40CB-8A55-C7DF57B911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37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6207C8B-DCBE-40C6-84B7-B7BD21C4A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839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D454327-281F-4363-9773-440FC35FF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93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3530D30-7581-444C-8AC6-62C559962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576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1A12B40-4A8C-4FC3-8AFE-AC6538D55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206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E557786-B4DE-4B0F-B122-15549E6E7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299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43F9C6-BAB6-4732-8A50-28B63CF59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2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AED6566-38E2-4BBB-8C52-81D481CB3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9885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78023A8-7EBB-4C48-9C7C-3F02AA41A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4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6C08E23-A6F3-44C2-B6B1-55FAFE7C3A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023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658CD33-1D42-4477-86A3-2A57008B3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065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9E6CEEB-3E94-4290-8855-3C0252FF6F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73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DAF07A6-C8C9-49A8-8A49-C5E86E937A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8850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57913B0-22C3-4864-A9D8-78C5B25C4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1156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24FA445-FB5D-4A1C-B5B6-6BED1090BD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49"/>
            <a:ext cx="12192000" cy="680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418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54A135-8A0F-4B29-9E0E-66A28EA94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64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7D7F34B-FAE1-46B6-9658-6F2FA5E4E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778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D29D33B-5F14-45DD-BAE7-55945C409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576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3CD3F4C-28BD-4496-9FC6-BFE244F0C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403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3519617-324E-4226-B7D8-3C61BE4B31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194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5371FCE-5732-4A95-B14A-4BC6A10DF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233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0A837-2A4C-4ADF-AACE-927168D007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AD577-5F36-4AF8-AE4D-E34A8E03DA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4B05DFD-4305-446C-982A-CB21FEE787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7025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Panorámica</PresentationFormat>
  <Paragraphs>0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admin</dc:creator>
  <cp:lastModifiedBy>admin</cp:lastModifiedBy>
  <cp:revision>3</cp:revision>
  <dcterms:created xsi:type="dcterms:W3CDTF">2019-11-24T16:40:16Z</dcterms:created>
  <dcterms:modified xsi:type="dcterms:W3CDTF">2019-11-24T16:51:13Z</dcterms:modified>
</cp:coreProperties>
</file>

<file path=docProps/thumbnail.jpeg>
</file>